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9" r:id="rId3"/>
    <p:sldMasterId id="2147483701" r:id="rId4"/>
    <p:sldMasterId id="2147483714" r:id="rId5"/>
  </p:sldMasterIdLst>
  <p:notesMasterIdLst>
    <p:notesMasterId r:id="rId10"/>
  </p:notesMasterIdLst>
  <p:sldIdLst>
    <p:sldId id="256" r:id="rId6"/>
    <p:sldId id="307" r:id="rId7"/>
    <p:sldId id="306" r:id="rId8"/>
    <p:sldId id="290" r:id="rId9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287" autoAdjust="0"/>
    <p:restoredTop sz="94660"/>
  </p:normalViewPr>
  <p:slideViewPr>
    <p:cSldViewPr>
      <p:cViewPr varScale="1">
        <p:scale>
          <a:sx n="65" d="100"/>
          <a:sy n="65" d="100"/>
        </p:scale>
        <p:origin x="167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2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26E377-94D4-4937-8538-1C041A6B92CD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B289AC-B035-4676-9E9A-F43628CC7D0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812174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2716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39376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63219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0203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082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2525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3564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407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0562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87600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443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221773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697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9343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5302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12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824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652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94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6866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795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125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36842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943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40715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17989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29067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661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933817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24276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128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46074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7240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7607268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846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1031"/>
          <p:cNvSpPr txBox="1">
            <a:spLocks noChangeArrowheads="1"/>
          </p:cNvSpPr>
          <p:nvPr userDrawn="1"/>
        </p:nvSpPr>
        <p:spPr>
          <a:xfrm>
            <a:off x="8580622" y="13824"/>
            <a:ext cx="497252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 anchor="ctr" anchorCtr="1">
            <a:norm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9pPr>
          </a:lstStyle>
          <a:p>
            <a:pPr>
              <a:defRPr/>
            </a:pPr>
            <a:fld id="{81D86939-91E4-4005-A266-FCDC1B189B1C}" type="slidenum">
              <a:rPr lang="en-US" altLang="ja-JP" sz="2000" smtClean="0">
                <a:solidFill>
                  <a:prstClr val="black"/>
                </a:solidFill>
                <a:latin typeface="Calibri"/>
              </a:rPr>
              <a:pPr>
                <a:defRPr/>
              </a:pPr>
              <a:t>‹#›</a:t>
            </a:fld>
            <a:endParaRPr lang="en-US" altLang="ja-JP" sz="2000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46802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44360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33467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671605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10526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757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293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8542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2325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78926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225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848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890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6811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16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281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94106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8238796" y="39539"/>
            <a:ext cx="477416" cy="365125"/>
          </a:xfrm>
          <a:prstGeom prst="rect">
            <a:avLst/>
          </a:prstGeom>
        </p:spPr>
        <p:txBody>
          <a:bodyPr/>
          <a:lstStyle/>
          <a:p>
            <a:fld id="{D70DC8FE-2586-44AC-BBD0-7A2A57C75CBD}" type="slidenum">
              <a:rPr lang="ja-JP" altLang="en-US" smtClean="0">
                <a:solidFill>
                  <a:prstClr val="black"/>
                </a:solidFill>
              </a:rPr>
              <a:pPr/>
              <a:t>‹#›</a:t>
            </a:fld>
            <a:endParaRPr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245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43853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Rectangle 1031"/>
          <p:cNvSpPr txBox="1">
            <a:spLocks noChangeArrowheads="1"/>
          </p:cNvSpPr>
          <p:nvPr userDrawn="1"/>
        </p:nvSpPr>
        <p:spPr>
          <a:xfrm>
            <a:off x="8580622" y="13824"/>
            <a:ext cx="497252" cy="40011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none" anchor="ctr" anchorCtr="1">
            <a:norm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9pPr>
          </a:lstStyle>
          <a:p>
            <a:pPr>
              <a:defRPr/>
            </a:pPr>
            <a:fld id="{81D86939-91E4-4005-A266-FCDC1B189B1C}" type="slidenum">
              <a:rPr lang="en-US" altLang="ja-JP" sz="2000" smtClean="0">
                <a:solidFill>
                  <a:schemeClr val="tx1"/>
                </a:solidFill>
                <a:latin typeface="+mj-lt"/>
              </a:rPr>
              <a:pPr>
                <a:defRPr/>
              </a:pPr>
              <a:t>‹#›</a:t>
            </a:fld>
            <a:endParaRPr lang="en-US" altLang="ja-JP" sz="2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6108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ユーザー設定レイアウ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733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1850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D55F-A31C-40AB-9135-2A1ED92FE571}" type="datetimeFigureOut">
              <a:rPr kumimoji="1" lang="ja-JP" altLang="en-US" smtClean="0"/>
              <a:t>2016/11/9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379B-D298-422E-9B91-5FF28E55D38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27127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88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3"/>
            <a:ext cx="9144000" cy="441325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6" name="Rectangle 1031"/>
          <p:cNvSpPr txBox="1">
            <a:spLocks noChangeArrowheads="1"/>
          </p:cNvSpPr>
          <p:nvPr userDrawn="1"/>
        </p:nvSpPr>
        <p:spPr>
          <a:xfrm>
            <a:off x="8580622" y="13824"/>
            <a:ext cx="497252" cy="40011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anchor="ctr" anchorCtr="1">
            <a:norm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9pPr>
          </a:lstStyle>
          <a:p>
            <a:pPr>
              <a:defRPr/>
            </a:pPr>
            <a:fld id="{81D86939-91E4-4005-A266-FCDC1B189B1C}" type="slidenum">
              <a:rPr lang="en-US" altLang="ja-JP" sz="20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pPr>
                <a:defRPr/>
              </a:pPr>
              <a:t>‹#›</a:t>
            </a:fld>
            <a:endParaRPr lang="en-US" altLang="ja-JP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3154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3"/>
            <a:ext cx="9144000" cy="441325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6" name="Rectangle 1031"/>
          <p:cNvSpPr txBox="1">
            <a:spLocks noChangeArrowheads="1"/>
          </p:cNvSpPr>
          <p:nvPr userDrawn="1"/>
        </p:nvSpPr>
        <p:spPr>
          <a:xfrm>
            <a:off x="8580622" y="13824"/>
            <a:ext cx="497252" cy="40011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anchor="ctr" anchorCtr="1">
            <a:norm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9pPr>
          </a:lstStyle>
          <a:p>
            <a:pPr>
              <a:defRPr/>
            </a:pPr>
            <a:fld id="{81D86939-91E4-4005-A266-FCDC1B189B1C}" type="slidenum">
              <a:rPr lang="en-US" altLang="ja-JP" sz="20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>
                <a:defRPr/>
              </a:pPr>
              <a:t>‹#›</a:t>
            </a:fld>
            <a:endParaRPr lang="en-US" altLang="ja-JP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08036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47D55F-A31C-40AB-9135-2A1ED92FE571}" type="datetimeFigureOut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2016/11/9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0379B-D298-422E-9B91-5FF28E55D38A}" type="slidenum">
              <a:rPr lang="ja-JP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106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ja-JP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2"/>
          <p:cNvSpPr>
            <a:spLocks noChangeArrowheads="1"/>
          </p:cNvSpPr>
          <p:nvPr userDrawn="1"/>
        </p:nvSpPr>
        <p:spPr bwMode="auto">
          <a:xfrm>
            <a:off x="0" y="3"/>
            <a:ext cx="9144000" cy="441325"/>
          </a:xfrm>
          <a:prstGeom prst="rect">
            <a:avLst/>
          </a:prstGeom>
          <a:solidFill>
            <a:srgbClr val="00008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/>
          <a:lstStyle>
            <a:lvl1pPr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ja-JP" altLang="en-US" smtClean="0">
              <a:solidFill>
                <a:srgbClr val="000000"/>
              </a:solidFill>
            </a:endParaRPr>
          </a:p>
        </p:txBody>
      </p:sp>
      <p:sp>
        <p:nvSpPr>
          <p:cNvPr id="6" name="Rectangle 1031"/>
          <p:cNvSpPr txBox="1">
            <a:spLocks noChangeArrowheads="1"/>
          </p:cNvSpPr>
          <p:nvPr userDrawn="1"/>
        </p:nvSpPr>
        <p:spPr>
          <a:xfrm>
            <a:off x="8580622" y="13824"/>
            <a:ext cx="497252" cy="400110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none" anchor="ctr" anchorCtr="1">
            <a:normAutofit/>
          </a:bodyPr>
          <a:lstStyle>
            <a:defPPr>
              <a:defRPr lang="ja-JP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sz="1200" b="1" kern="1200">
                <a:solidFill>
                  <a:schemeClr val="tx1"/>
                </a:solidFill>
                <a:latin typeface="Arial" pitchFamily="34" charset="0"/>
                <a:ea typeface="HGP創英角ｺﾞｼｯｸUB" pitchFamily="50" charset="-128"/>
                <a:cs typeface="+mn-cs"/>
              </a:defRPr>
            </a:lvl9pPr>
          </a:lstStyle>
          <a:p>
            <a:pPr>
              <a:defRPr/>
            </a:pPr>
            <a:fld id="{81D86939-91E4-4005-A266-FCDC1B189B1C}" type="slidenum">
              <a:rPr lang="en-US" altLang="ja-JP" sz="20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pPr>
                <a:defRPr/>
              </a:pPr>
              <a:t>‹#›</a:t>
            </a:fld>
            <a:endParaRPr lang="en-US" altLang="ja-JP" sz="20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24472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51520" y="2276872"/>
            <a:ext cx="8712968" cy="1362645"/>
          </a:xfrm>
          <a:prstGeom prst="rect">
            <a:avLst/>
          </a:prstGeom>
          <a:gradFill rotWithShape="1">
            <a:gsLst>
              <a:gs pos="0">
                <a:srgbClr val="0000CC"/>
              </a:gs>
              <a:gs pos="50000">
                <a:srgbClr val="3366FF"/>
              </a:gs>
              <a:gs pos="100000">
                <a:srgbClr val="0000CC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ja-JP" sz="4800" b="1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Full HD Camera NTSC Settings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770223" y="5017238"/>
            <a:ext cx="7675562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1pPr>
            <a:lvl2pPr marL="742950" indent="-285750" eaLnBrk="0" hangingPunct="0"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2pPr>
            <a:lvl3pPr marL="1143000" indent="-228600" eaLnBrk="0" hangingPunct="0"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3pPr>
            <a:lvl4pPr marL="1600200" indent="-228600" eaLnBrk="0" hangingPunct="0"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4pPr>
            <a:lvl5pPr marL="2057400" indent="-228600" eaLnBrk="0" hangingPunct="0"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000">
                <a:solidFill>
                  <a:schemeClr val="tx1"/>
                </a:solidFill>
                <a:latin typeface="Calibri" pitchFamily="34" charset="0"/>
                <a:ea typeface="HGP創英角ｺﾞｼｯｸUB" pitchFamily="50" charset="-128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ja-JP" sz="2800" b="1" kern="0" dirty="0" smtClean="0">
                <a:solidFill>
                  <a:srgbClr val="333333"/>
                </a:solidFill>
                <a:latin typeface="+mj-lt"/>
              </a:rPr>
              <a:t>8</a:t>
            </a:r>
            <a:r>
              <a:rPr lang="en-US" altLang="ja-JP" sz="2800" b="1" kern="0" baseline="30000" dirty="0" smtClean="0">
                <a:solidFill>
                  <a:srgbClr val="333333"/>
                </a:solidFill>
                <a:latin typeface="+mj-lt"/>
              </a:rPr>
              <a:t>th</a:t>
            </a:r>
            <a:r>
              <a:rPr lang="en-US" altLang="ja-JP" sz="2800" b="1" kern="0" dirty="0" smtClean="0">
                <a:solidFill>
                  <a:srgbClr val="333333"/>
                </a:solidFill>
                <a:latin typeface="+mj-lt"/>
              </a:rPr>
              <a:t> Nov</a:t>
            </a:r>
            <a:r>
              <a:rPr lang="en-US" altLang="ja-JP" sz="2800" b="1" kern="0" noProof="0" dirty="0" smtClean="0">
                <a:solidFill>
                  <a:srgbClr val="333333"/>
                </a:solidFill>
                <a:latin typeface="+mj-lt"/>
              </a:rPr>
              <a:t> 2016</a:t>
            </a:r>
            <a:endParaRPr kumimoji="1" lang="en-US" altLang="ja-JP" sz="2800" b="1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1" lang="en-US" altLang="ja-JP" sz="2800" b="1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lt"/>
              </a:rPr>
              <a:t>Panasonic System Solutions Asia</a:t>
            </a:r>
            <a:r>
              <a:rPr kumimoji="1" lang="en-US" altLang="ja-JP" sz="2800" b="1" i="0" u="none" strike="noStrike" kern="0" cap="none" spc="0" normalizeH="0" noProof="0" dirty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+mj-lt"/>
              </a:rPr>
              <a:t> Pacific</a:t>
            </a:r>
            <a:endParaRPr kumimoji="1" lang="en-US" altLang="ja-JP" sz="2800" b="1" i="0" u="none" strike="noStrike" kern="0" cap="none" spc="0" normalizeH="0" baseline="0" noProof="0" dirty="0">
              <a:ln>
                <a:noFill/>
              </a:ln>
              <a:solidFill>
                <a:srgbClr val="333333"/>
              </a:solidFill>
              <a:effectLst/>
              <a:uLnTx/>
              <a:uFillTx/>
              <a:latin typeface="+mj-lt"/>
            </a:endParaRPr>
          </a:p>
        </p:txBody>
      </p:sp>
      <p:pic>
        <p:nvPicPr>
          <p:cNvPr id="8" name="Picture 29" descr="PA_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17526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695253"/>
            <a:ext cx="1086334" cy="1365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52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6096" y="610993"/>
            <a:ext cx="3410549" cy="257631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0747" y="3789039"/>
            <a:ext cx="3198089" cy="24275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032" y="3789039"/>
            <a:ext cx="3257381" cy="244889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9681" y="613876"/>
            <a:ext cx="1431999" cy="222160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4721" y="667596"/>
            <a:ext cx="2885317" cy="181289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00163" y="30581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Configure </a:t>
            </a:r>
            <a:r>
              <a:rPr lang="en-US" dirty="0" smtClean="0">
                <a:solidFill>
                  <a:schemeClr val="bg1"/>
                </a:solidFill>
              </a:rPr>
              <a:t>DVR</a:t>
            </a:r>
            <a:r>
              <a:rPr lang="en-US" dirty="0" smtClean="0">
                <a:solidFill>
                  <a:schemeClr val="bg1"/>
                </a:solidFill>
              </a:rPr>
              <a:t>  </a:t>
            </a:r>
            <a:r>
              <a:rPr lang="en-US" dirty="0" smtClean="0">
                <a:solidFill>
                  <a:schemeClr val="bg1"/>
                </a:solidFill>
              </a:rPr>
              <a:t>from PAL to NTSC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9681" y="2935994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1. Access </a:t>
            </a:r>
            <a:r>
              <a:rPr lang="en-US" b="1" dirty="0" smtClean="0"/>
              <a:t>DVR</a:t>
            </a:r>
            <a:r>
              <a:rPr lang="en-US" b="1" dirty="0" smtClean="0"/>
              <a:t> </a:t>
            </a:r>
            <a:r>
              <a:rPr lang="en-US" b="1" dirty="0" smtClean="0"/>
              <a:t>(Main Menu)</a:t>
            </a:r>
            <a:endParaRPr lang="en-SG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07023" y="2668311"/>
            <a:ext cx="30521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2. SYSTEM LOGIN</a:t>
            </a:r>
          </a:p>
          <a:p>
            <a:r>
              <a:rPr lang="en-US" b="1" dirty="0" smtClean="0"/>
              <a:t>User Name: ADMIN</a:t>
            </a:r>
          </a:p>
          <a:p>
            <a:r>
              <a:rPr lang="en-US" b="1" dirty="0" smtClean="0"/>
              <a:t>Password: </a:t>
            </a:r>
            <a:r>
              <a:rPr lang="en-US" b="1" dirty="0" smtClean="0"/>
              <a:t>12345 </a:t>
            </a:r>
            <a:r>
              <a:rPr lang="en-US" sz="1200" b="1" dirty="0" smtClean="0"/>
              <a:t>(Default password)</a:t>
            </a:r>
            <a:endParaRPr lang="en-SG" sz="1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5472099" y="3239609"/>
            <a:ext cx="3338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3. Go to </a:t>
            </a:r>
            <a:r>
              <a:rPr lang="en-US" b="1" dirty="0" err="1" smtClean="0"/>
              <a:t>Setting</a:t>
            </a:r>
            <a:r>
              <a:rPr lang="en-US" b="1" dirty="0" err="1" smtClean="0">
                <a:sym typeface="Wingdings" panose="05000000000000000000" pitchFamily="2" charset="2"/>
              </a:rPr>
              <a:t>General</a:t>
            </a:r>
            <a:endParaRPr lang="en-SG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1290315" y="6211669"/>
            <a:ext cx="28803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4. Video Standard: NTSC</a:t>
            </a:r>
          </a:p>
          <a:p>
            <a:r>
              <a:rPr lang="en-US" b="1" dirty="0" smtClean="0"/>
              <a:t>(Change from PAL to NTSC)</a:t>
            </a:r>
            <a:endParaRPr lang="en-SG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788023" y="6211669"/>
            <a:ext cx="4058621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5. Click Apply follow by OK</a:t>
            </a:r>
          </a:p>
          <a:p>
            <a:r>
              <a:rPr lang="en-US" sz="1600" b="1" dirty="0" smtClean="0"/>
              <a:t>(Reboot DVR for new setting in placed) </a:t>
            </a:r>
            <a:endParaRPr lang="en-SG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367693" y="1145368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" name="Rectangle 2"/>
          <p:cNvSpPr/>
          <p:nvPr/>
        </p:nvSpPr>
        <p:spPr>
          <a:xfrm>
            <a:off x="2658466" y="1133570"/>
            <a:ext cx="1913534" cy="63924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5" name="Rectangle 14"/>
          <p:cNvSpPr/>
          <p:nvPr/>
        </p:nvSpPr>
        <p:spPr>
          <a:xfrm>
            <a:off x="6156176" y="1484784"/>
            <a:ext cx="1224136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6" name="Rectangle 15"/>
          <p:cNvSpPr/>
          <p:nvPr/>
        </p:nvSpPr>
        <p:spPr>
          <a:xfrm>
            <a:off x="1774751" y="4725144"/>
            <a:ext cx="1141065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7" name="Rectangle 16"/>
          <p:cNvSpPr/>
          <p:nvPr/>
        </p:nvSpPr>
        <p:spPr>
          <a:xfrm>
            <a:off x="7524328" y="5733256"/>
            <a:ext cx="593085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8" name="Rectangle 17"/>
          <p:cNvSpPr/>
          <p:nvPr/>
        </p:nvSpPr>
        <p:spPr>
          <a:xfrm>
            <a:off x="6012160" y="5157192"/>
            <a:ext cx="510138" cy="2880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19" name="Right Arrow 18"/>
          <p:cNvSpPr/>
          <p:nvPr/>
        </p:nvSpPr>
        <p:spPr>
          <a:xfrm>
            <a:off x="1749779" y="1454390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0" name="Right Arrow 19"/>
          <p:cNvSpPr/>
          <p:nvPr/>
        </p:nvSpPr>
        <p:spPr>
          <a:xfrm>
            <a:off x="5068978" y="1454390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" name="Right Arrow 20"/>
          <p:cNvSpPr/>
          <p:nvPr/>
        </p:nvSpPr>
        <p:spPr>
          <a:xfrm>
            <a:off x="611560" y="4858790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" name="Right Arrow 21"/>
          <p:cNvSpPr/>
          <p:nvPr/>
        </p:nvSpPr>
        <p:spPr>
          <a:xfrm>
            <a:off x="4427984" y="4843965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59814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749" y="591001"/>
            <a:ext cx="1524000" cy="23336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8297" y="1321795"/>
            <a:ext cx="1981200" cy="94297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0317" y="1286325"/>
            <a:ext cx="3400425" cy="9620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749" y="3910472"/>
            <a:ext cx="2817547" cy="21080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446109" y="3908871"/>
            <a:ext cx="2918563" cy="21188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0232" y="4392462"/>
            <a:ext cx="2357024" cy="98380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99592" y="0"/>
            <a:ext cx="74888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Configure FHD camera  from PAL to NTSC</a:t>
            </a:r>
            <a:endParaRPr lang="en-SG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970" y="3007187"/>
            <a:ext cx="25585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Access FHD Camera through Pan/Tilt/Zoom</a:t>
            </a:r>
            <a:endParaRPr lang="en-SG" dirty="0"/>
          </a:p>
        </p:txBody>
      </p:sp>
      <p:sp>
        <p:nvSpPr>
          <p:cNvPr id="12" name="TextBox 11"/>
          <p:cNvSpPr txBox="1"/>
          <p:nvPr/>
        </p:nvSpPr>
        <p:spPr>
          <a:xfrm>
            <a:off x="2975621" y="2503859"/>
            <a:ext cx="13959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2. Click </a:t>
            </a:r>
            <a:endParaRPr lang="en-SG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5712" y="2566615"/>
            <a:ext cx="216262" cy="25212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796136" y="2516624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3. Select Enter Menu</a:t>
            </a:r>
            <a:endParaRPr lang="en-SG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95605" y="2528108"/>
            <a:ext cx="409575" cy="4095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44492" y="6083112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4. Format: PAL </a:t>
            </a:r>
            <a:r>
              <a:rPr lang="en-US" sz="1400" dirty="0" smtClean="0"/>
              <a:t>(default)</a:t>
            </a:r>
            <a:endParaRPr lang="en-SG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3384856" y="6068715"/>
            <a:ext cx="2979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. Format: NTSC (Use the control panel to select NTSC)</a:t>
            </a:r>
            <a:endParaRPr lang="en-SG" dirty="0"/>
          </a:p>
        </p:txBody>
      </p:sp>
      <p:sp>
        <p:nvSpPr>
          <p:cNvPr id="18" name="TextBox 17"/>
          <p:cNvSpPr txBox="1"/>
          <p:nvPr/>
        </p:nvSpPr>
        <p:spPr>
          <a:xfrm>
            <a:off x="6408712" y="6068715"/>
            <a:ext cx="2339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6. Confirm </a:t>
            </a:r>
            <a:endParaRPr lang="en-SG" dirty="0"/>
          </a:p>
        </p:txBody>
      </p:sp>
      <p:sp>
        <p:nvSpPr>
          <p:cNvPr id="19" name="Rectangle 18"/>
          <p:cNvSpPr/>
          <p:nvPr/>
        </p:nvSpPr>
        <p:spPr>
          <a:xfrm>
            <a:off x="367749" y="4098382"/>
            <a:ext cx="1296145" cy="294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1" name="Rectangle 20"/>
          <p:cNvSpPr/>
          <p:nvPr/>
        </p:nvSpPr>
        <p:spPr>
          <a:xfrm>
            <a:off x="3446109" y="4108235"/>
            <a:ext cx="1296145" cy="29408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2" name="Rectangle 21"/>
          <p:cNvSpPr/>
          <p:nvPr/>
        </p:nvSpPr>
        <p:spPr>
          <a:xfrm>
            <a:off x="6676754" y="4901814"/>
            <a:ext cx="503397" cy="3379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3" name="Rectangle 22"/>
          <p:cNvSpPr/>
          <p:nvPr/>
        </p:nvSpPr>
        <p:spPr>
          <a:xfrm>
            <a:off x="8100393" y="1321795"/>
            <a:ext cx="648072" cy="48893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4" name="Rectangle 23"/>
          <p:cNvSpPr/>
          <p:nvPr/>
        </p:nvSpPr>
        <p:spPr>
          <a:xfrm>
            <a:off x="251520" y="764704"/>
            <a:ext cx="1728192" cy="36004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5" name="Oval 24"/>
          <p:cNvSpPr/>
          <p:nvPr/>
        </p:nvSpPr>
        <p:spPr>
          <a:xfrm>
            <a:off x="5129148" y="4819533"/>
            <a:ext cx="720080" cy="7810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6" name="Rectangle 25"/>
          <p:cNvSpPr/>
          <p:nvPr/>
        </p:nvSpPr>
        <p:spPr>
          <a:xfrm>
            <a:off x="4301974" y="1628799"/>
            <a:ext cx="317523" cy="34649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7" name="Right Arrow 26"/>
          <p:cNvSpPr/>
          <p:nvPr/>
        </p:nvSpPr>
        <p:spPr>
          <a:xfrm>
            <a:off x="2142769" y="1633918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8" name="Right Arrow 27"/>
          <p:cNvSpPr/>
          <p:nvPr/>
        </p:nvSpPr>
        <p:spPr>
          <a:xfrm>
            <a:off x="4960301" y="1651609"/>
            <a:ext cx="288032" cy="28803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29" name="Right Arrow 28"/>
          <p:cNvSpPr/>
          <p:nvPr/>
        </p:nvSpPr>
        <p:spPr>
          <a:xfrm>
            <a:off x="34258" y="4744646"/>
            <a:ext cx="280086" cy="2304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0" name="Right Arrow 29"/>
          <p:cNvSpPr/>
          <p:nvPr/>
        </p:nvSpPr>
        <p:spPr>
          <a:xfrm>
            <a:off x="6402970" y="4744645"/>
            <a:ext cx="222515" cy="21984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sp>
        <p:nvSpPr>
          <p:cNvPr id="31" name="Right Arrow 30"/>
          <p:cNvSpPr/>
          <p:nvPr/>
        </p:nvSpPr>
        <p:spPr>
          <a:xfrm>
            <a:off x="3228376" y="4744646"/>
            <a:ext cx="199560" cy="230442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2134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2536" y="2902289"/>
            <a:ext cx="4458929" cy="1053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70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4_デザインの設定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2527</TotalTime>
  <Words>125</Words>
  <Application>Microsoft Office PowerPoint</Application>
  <PresentationFormat>On-screen Show (4:3)</PresentationFormat>
  <Paragraphs>21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14" baseType="lpstr">
      <vt:lpstr>ＭＳ Ｐゴシック</vt:lpstr>
      <vt:lpstr>Arial</vt:lpstr>
      <vt:lpstr>Calibri</vt:lpstr>
      <vt:lpstr>HGP創英角ｺﾞｼｯｸUB</vt:lpstr>
      <vt:lpstr>Wingdings</vt:lpstr>
      <vt:lpstr>Office ​​テーマ</vt:lpstr>
      <vt:lpstr>2_デザインの設定</vt:lpstr>
      <vt:lpstr>3_デザインの設定</vt:lpstr>
      <vt:lpstr>1_Office ​​テーマ</vt:lpstr>
      <vt:lpstr>4_デザインの設定</vt:lpstr>
      <vt:lpstr>PowerPoint Presentation</vt:lpstr>
      <vt:lpstr>PowerPoint Presentation</vt:lpstr>
      <vt:lpstr>PowerPoint Presentation</vt:lpstr>
      <vt:lpstr>PowerPoint Presentation</vt:lpstr>
    </vt:vector>
  </TitlesOfParts>
  <Company>パナソニック株式会社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中塚 昌夫&lt;nakatsuka.masao@jp.panasonic.com&gt;</dc:creator>
  <cp:lastModifiedBy>Chong Yit Ping</cp:lastModifiedBy>
  <cp:revision>155</cp:revision>
  <dcterms:created xsi:type="dcterms:W3CDTF">2015-04-30T05:27:40Z</dcterms:created>
  <dcterms:modified xsi:type="dcterms:W3CDTF">2016-11-09T02:33:55Z</dcterms:modified>
</cp:coreProperties>
</file>